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4" r:id="rId8"/>
    <p:sldId id="262" r:id="rId9"/>
    <p:sldId id="266" r:id="rId10"/>
    <p:sldId id="264" r:id="rId11"/>
    <p:sldId id="263" r:id="rId12"/>
    <p:sldId id="272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FC91F-96A3-ED27-466C-9FC5C6ED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2F17D-DF93-D74E-D061-920BE598B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A91C-7F3F-C7D8-C51F-2C02580E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95F3-DCB7-1FB9-8319-19F1956A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7C7F-0EAD-8CB0-42E2-3A20C3F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D3E8-029A-FD23-D407-E72C17A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560-9D3C-D3A9-221D-2E19CAAD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C1C4F-7EC2-2DB1-CB2B-547EBF0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6F22-08D7-2E5A-9BDE-B0F7928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8E605-DFF0-4C52-1BAF-74AE33B6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A0977B-298E-BCD7-1513-6732864C9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6B2C0-57A7-0047-FBC9-894F7D27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92C9A-7B74-8DD1-D66B-9C2C777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4127-3D0D-0157-5983-4EAA8AF5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45106-20E0-7C4C-362C-A7C60E2C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D8A66-D8E1-3D1F-4D90-9816F0C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17AB-9706-7397-379F-1F6FDF8D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CB59-46C9-7F65-8230-1DB49BD3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44826-1589-21F7-2E40-9E519864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F748F-9151-4682-FC60-EB4E7CB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D51-2F85-6D57-7EFF-0099864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2687D-A548-C40A-4A95-8F65F197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28BC8-7963-4B87-E240-3BB614A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8370C-191D-0BF0-DAFB-A33BF835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986DB-3A01-E376-6D46-049F24B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A924-7722-F64C-FA0E-B69E741B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06D90-1477-0796-4DFF-E2FBE187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AD490-E491-8272-6A9F-67BE11A6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63F5E-75E4-77E8-BC5D-D4374375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90DF-064E-7E7E-5022-1A9898FD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B0AC5-A434-36BA-43BC-57A0DDA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9D5A-98BB-8367-5385-7EA264A3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D23F-0DC3-C08C-44E7-EF4F920C4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D6608-9574-4646-0C6F-8AB18DE2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88293-5DC9-7B37-AD99-840EA2CC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92A6-B30F-1BC5-246A-7643BC1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423A72-0D9D-0903-74AB-B392855F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43FD0-ED97-F4F4-F99B-BD40F2D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6ED17-C977-EEA1-55A5-1636683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8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4B88-BFD9-D2F1-B263-657CADA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FABD-D902-9901-B022-C2F2E01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6C5A3-A10C-514D-F187-6E48DE5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7183-AC8A-435D-EE88-FC88E4FE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79445-E1D7-9649-921B-27DB205B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5DB8C-42A2-D530-78A8-673FABC7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EEE69-0377-3DBB-75FE-8B3EAA4A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63D6-BCF4-4D64-E4FC-A971DA0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59CC-EFF6-5E88-1435-FED81B98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05133-5487-C624-676D-FD6B57AA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0DAF8-441A-CC1C-9BA1-BE18ED3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A708C-A188-978B-7998-0B3615A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569CC-5D1B-30D2-2A50-EB956CB1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E7DE5-063D-7E28-6E37-F5AA7BD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B9F64C-D182-E5FE-07C7-79201374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2E9E7-AF3C-98B5-5A6D-17CFA6EC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F1764-DE6D-EF5F-D512-4C9700DE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913F-8284-CBF3-51AD-55678C8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DA0C6-DF98-8F0C-03A7-DF91F19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261E0-3325-5F51-9949-1A5A860E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F23CD-46F3-B536-9E24-30B85773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449C0-A0EF-8992-5806-81B78AA91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F43-81F2-4665-984A-7AEC0857AA0B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E48A-7B09-2A33-03F7-EF3C07BD1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A8BDC-833C-9AA7-C964-9D11F159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E325-98BB-2313-7F8F-8AA799D6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50879"/>
            <a:ext cx="9448800" cy="97576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3D Model Shoes </a:t>
            </a: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WebSite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481B4E-D327-A899-7BD6-FDBE5C8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4581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 팀장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김태욱 팀원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강준성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박형근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노일환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박종현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" y="3473693"/>
            <a:ext cx="11283305" cy="3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13" y="512693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E14B9-CDEC-7847-07A3-46E2D31E1CC4}"/>
              </a:ext>
            </a:extLst>
          </p:cNvPr>
          <p:cNvSpPr/>
          <p:nvPr/>
        </p:nvSpPr>
        <p:spPr>
          <a:xfrm>
            <a:off x="612853" y="525411"/>
            <a:ext cx="3529307" cy="10823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운동화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캔버스 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구두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샌들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스니커즈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등등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DC89454-D0F4-DD96-0468-274A021A0A11}"/>
              </a:ext>
            </a:extLst>
          </p:cNvPr>
          <p:cNvSpPr/>
          <p:nvPr/>
        </p:nvSpPr>
        <p:spPr>
          <a:xfrm>
            <a:off x="492892" y="2170416"/>
            <a:ext cx="3904447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D8251-5CF5-22EE-C1A2-DD8C1BA98CB1}"/>
              </a:ext>
            </a:extLst>
          </p:cNvPr>
          <p:cNvSpPr/>
          <p:nvPr/>
        </p:nvSpPr>
        <p:spPr>
          <a:xfrm>
            <a:off x="5128779" y="0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86D649-C699-5499-1B0F-2CFB3B9A147B}"/>
              </a:ext>
            </a:extLst>
          </p:cNvPr>
          <p:cNvSpPr/>
          <p:nvPr/>
        </p:nvSpPr>
        <p:spPr>
          <a:xfrm>
            <a:off x="5290468" y="2163611"/>
            <a:ext cx="1222245" cy="42245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958E4-8A52-34DC-7574-5E4D45B68C6D}"/>
              </a:ext>
            </a:extLst>
          </p:cNvPr>
          <p:cNvSpPr/>
          <p:nvPr/>
        </p:nvSpPr>
        <p:spPr>
          <a:xfrm>
            <a:off x="6742460" y="216361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6D6980-0641-2C97-5C7D-B6F85E97330F}"/>
              </a:ext>
            </a:extLst>
          </p:cNvPr>
          <p:cNvSpPr/>
          <p:nvPr/>
        </p:nvSpPr>
        <p:spPr>
          <a:xfrm>
            <a:off x="8205250" y="2170417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0CAB89-218D-208D-C110-DD5308F78F6E}"/>
              </a:ext>
            </a:extLst>
          </p:cNvPr>
          <p:cNvSpPr/>
          <p:nvPr/>
        </p:nvSpPr>
        <p:spPr>
          <a:xfrm>
            <a:off x="9730878" y="21704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60" name="내용 개체 틀 3">
            <a:extLst>
              <a:ext uri="{FF2B5EF4-FFF2-40B4-BE49-F238E27FC236}">
                <a16:creationId xmlns:a16="http://schemas.microsoft.com/office/drawing/2014/main" id="{FBF2035E-6617-988A-8B86-30BC820B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58" y="694201"/>
            <a:ext cx="5375201" cy="113419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84682-D5BC-9E83-FF98-06C969B8C9FD}"/>
              </a:ext>
            </a:extLst>
          </p:cNvPr>
          <p:cNvSpPr/>
          <p:nvPr/>
        </p:nvSpPr>
        <p:spPr>
          <a:xfrm>
            <a:off x="6742460" y="362002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7041C8-28FC-C9F7-476D-6D053829DBB2}"/>
              </a:ext>
            </a:extLst>
          </p:cNvPr>
          <p:cNvSpPr/>
          <p:nvPr/>
        </p:nvSpPr>
        <p:spPr>
          <a:xfrm>
            <a:off x="8205250" y="3626830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27EEE2-5F1F-F365-E173-4B77B57252A8}"/>
              </a:ext>
            </a:extLst>
          </p:cNvPr>
          <p:cNvSpPr/>
          <p:nvPr/>
        </p:nvSpPr>
        <p:spPr>
          <a:xfrm>
            <a:off x="9730878" y="362682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CD145-9B2A-82FC-16A6-8F7BCF139DE4}"/>
              </a:ext>
            </a:extLst>
          </p:cNvPr>
          <p:cNvSpPr/>
          <p:nvPr/>
        </p:nvSpPr>
        <p:spPr>
          <a:xfrm>
            <a:off x="6742460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AF8B26-6C08-A905-DD46-7B6A5E078E2A}"/>
              </a:ext>
            </a:extLst>
          </p:cNvPr>
          <p:cNvSpPr/>
          <p:nvPr/>
        </p:nvSpPr>
        <p:spPr>
          <a:xfrm>
            <a:off x="8205250" y="513729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52570-41B1-346C-09AE-3C5E873C04A0}"/>
              </a:ext>
            </a:extLst>
          </p:cNvPr>
          <p:cNvSpPr/>
          <p:nvPr/>
        </p:nvSpPr>
        <p:spPr>
          <a:xfrm>
            <a:off x="9730878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8077A6-AA6A-9C1A-41B5-D9424AA25D23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BD33251-21CA-99D9-A8EB-7FF816E16717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A4854D-1CF5-C889-79E5-C93CE494A32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201BEC-155E-44AF-A4A0-75E3B86961A2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25" name="그림 124" descr="로고이(가) 표시된 사진&#10;&#10;자동 생성된 설명">
            <a:extLst>
              <a:ext uri="{FF2B5EF4-FFF2-40B4-BE49-F238E27FC236}">
                <a16:creationId xmlns:a16="http://schemas.microsoft.com/office/drawing/2014/main" id="{C7F3AE4A-7318-B99B-ED2D-039FD2E37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8E4E9E6-53D4-514A-DDB5-79F61CBC6225}"/>
              </a:ext>
            </a:extLst>
          </p:cNvPr>
          <p:cNvSpPr/>
          <p:nvPr/>
        </p:nvSpPr>
        <p:spPr>
          <a:xfrm>
            <a:off x="5258552" y="616149"/>
            <a:ext cx="5888093" cy="116028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D248E3-06FA-EB60-FCA6-92128746B45C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142160" y="1066607"/>
            <a:ext cx="1116392" cy="12255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9D9CEE8-1B16-10FB-FAC3-DA569F0AFB01}"/>
              </a:ext>
            </a:extLst>
          </p:cNvPr>
          <p:cNvCxnSpPr>
            <a:cxnSpLocks/>
            <a:stCxn id="86" idx="3"/>
            <a:endCxn id="40" idx="1"/>
          </p:cNvCxnSpPr>
          <p:nvPr/>
        </p:nvCxnSpPr>
        <p:spPr>
          <a:xfrm>
            <a:off x="4397339" y="2711612"/>
            <a:ext cx="2345121" cy="8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래픽 139" descr="배지 하트 단색으로 채워진">
            <a:extLst>
              <a:ext uri="{FF2B5EF4-FFF2-40B4-BE49-F238E27FC236}">
                <a16:creationId xmlns:a16="http://schemas.microsoft.com/office/drawing/2014/main" id="{28BC4A89-D3B3-D364-C8B5-91121480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330" y="3013561"/>
            <a:ext cx="353721" cy="353721"/>
          </a:xfrm>
          <a:prstGeom prst="rect">
            <a:avLst/>
          </a:prstGeom>
        </p:spPr>
      </p:pic>
      <p:pic>
        <p:nvPicPr>
          <p:cNvPr id="141" name="그래픽 140" descr="배지 하트 단색으로 채워진">
            <a:extLst>
              <a:ext uri="{FF2B5EF4-FFF2-40B4-BE49-F238E27FC236}">
                <a16:creationId xmlns:a16="http://schemas.microsoft.com/office/drawing/2014/main" id="{B929D9D3-F048-4449-DCE2-2B137C781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2670" y="4477866"/>
            <a:ext cx="353721" cy="353721"/>
          </a:xfrm>
          <a:prstGeom prst="rect">
            <a:avLst/>
          </a:prstGeom>
        </p:spPr>
      </p:pic>
      <p:pic>
        <p:nvPicPr>
          <p:cNvPr id="142" name="그래픽 141" descr="배지 하트 단색으로 채워진">
            <a:extLst>
              <a:ext uri="{FF2B5EF4-FFF2-40B4-BE49-F238E27FC236}">
                <a16:creationId xmlns:a16="http://schemas.microsoft.com/office/drawing/2014/main" id="{EDEE94C0-99B6-4F43-C4AF-E966690E4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439" y="5978498"/>
            <a:ext cx="353721" cy="353721"/>
          </a:xfrm>
          <a:prstGeom prst="rect">
            <a:avLst/>
          </a:prstGeom>
        </p:spPr>
      </p:pic>
      <p:pic>
        <p:nvPicPr>
          <p:cNvPr id="143" name="그래픽 142" descr="배지 하트 단색으로 채워진">
            <a:extLst>
              <a:ext uri="{FF2B5EF4-FFF2-40B4-BE49-F238E27FC236}">
                <a16:creationId xmlns:a16="http://schemas.microsoft.com/office/drawing/2014/main" id="{15EA0360-666A-AB89-4B70-3DE564A5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040" y="3013561"/>
            <a:ext cx="353721" cy="353721"/>
          </a:xfrm>
          <a:prstGeom prst="rect">
            <a:avLst/>
          </a:prstGeom>
        </p:spPr>
      </p:pic>
      <p:pic>
        <p:nvPicPr>
          <p:cNvPr id="144" name="그래픽 143" descr="배지 하트 단색으로 채워진">
            <a:extLst>
              <a:ext uri="{FF2B5EF4-FFF2-40B4-BE49-F238E27FC236}">
                <a16:creationId xmlns:a16="http://schemas.microsoft.com/office/drawing/2014/main" id="{3B85A599-4EB1-40CC-1443-D5828A6B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8380" y="4477866"/>
            <a:ext cx="353721" cy="353721"/>
          </a:xfrm>
          <a:prstGeom prst="rect">
            <a:avLst/>
          </a:prstGeom>
        </p:spPr>
      </p:pic>
      <p:pic>
        <p:nvPicPr>
          <p:cNvPr id="145" name="그래픽 144" descr="배지 하트 단색으로 채워진">
            <a:extLst>
              <a:ext uri="{FF2B5EF4-FFF2-40B4-BE49-F238E27FC236}">
                <a16:creationId xmlns:a16="http://schemas.microsoft.com/office/drawing/2014/main" id="{3908E301-142F-0C32-73C3-F21504A4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149" y="5978498"/>
            <a:ext cx="353721" cy="353721"/>
          </a:xfrm>
          <a:prstGeom prst="rect">
            <a:avLst/>
          </a:prstGeom>
        </p:spPr>
      </p:pic>
      <p:pic>
        <p:nvPicPr>
          <p:cNvPr id="146" name="그래픽 145" descr="배지 하트 단색으로 채워진">
            <a:extLst>
              <a:ext uri="{FF2B5EF4-FFF2-40B4-BE49-F238E27FC236}">
                <a16:creationId xmlns:a16="http://schemas.microsoft.com/office/drawing/2014/main" id="{C2E653A9-826B-671E-E6E1-7C6F039B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8316" y="3068951"/>
            <a:ext cx="353721" cy="353721"/>
          </a:xfrm>
          <a:prstGeom prst="rect">
            <a:avLst/>
          </a:prstGeom>
        </p:spPr>
      </p:pic>
      <p:pic>
        <p:nvPicPr>
          <p:cNvPr id="147" name="그래픽 146" descr="배지 하트 단색으로 채워진">
            <a:extLst>
              <a:ext uri="{FF2B5EF4-FFF2-40B4-BE49-F238E27FC236}">
                <a16:creationId xmlns:a16="http://schemas.microsoft.com/office/drawing/2014/main" id="{A46F0B65-AD1A-F9FB-9D94-FFD97C99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8656" y="4477866"/>
            <a:ext cx="353721" cy="353721"/>
          </a:xfrm>
          <a:prstGeom prst="rect">
            <a:avLst/>
          </a:prstGeom>
        </p:spPr>
      </p:pic>
      <p:pic>
        <p:nvPicPr>
          <p:cNvPr id="148" name="그래픽 147" descr="배지 하트 단색으로 채워진">
            <a:extLst>
              <a:ext uri="{FF2B5EF4-FFF2-40B4-BE49-F238E27FC236}">
                <a16:creationId xmlns:a16="http://schemas.microsoft.com/office/drawing/2014/main" id="{BDB840E4-58EE-55EE-AE4A-67082067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425" y="5978498"/>
            <a:ext cx="353721" cy="35372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CF51BED9-DDCE-5682-B806-D0A7522AB0C0}"/>
              </a:ext>
            </a:extLst>
          </p:cNvPr>
          <p:cNvSpPr/>
          <p:nvPr/>
        </p:nvSpPr>
        <p:spPr>
          <a:xfrm>
            <a:off x="492891" y="3618586"/>
            <a:ext cx="4269123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버튼 클릭 시 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상품이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좋아요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추가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DE55BAF-CC4A-4045-6348-013717347C49}"/>
              </a:ext>
            </a:extLst>
          </p:cNvPr>
          <p:cNvCxnSpPr>
            <a:cxnSpLocks/>
            <a:stCxn id="149" idx="3"/>
            <a:endCxn id="140" idx="1"/>
          </p:cNvCxnSpPr>
          <p:nvPr/>
        </p:nvCxnSpPr>
        <p:spPr>
          <a:xfrm flipV="1">
            <a:off x="4762014" y="3190422"/>
            <a:ext cx="2910316" cy="96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CBB3B-BB6B-715B-33BE-747518A4D458}"/>
              </a:ext>
            </a:extLst>
          </p:cNvPr>
          <p:cNvSpPr txBox="1"/>
          <p:nvPr/>
        </p:nvSpPr>
        <p:spPr>
          <a:xfrm>
            <a:off x="5625277" y="3421330"/>
            <a:ext cx="584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필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터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8DA6AC-0E98-67A8-0DD6-0026982CB04C}"/>
              </a:ext>
            </a:extLst>
          </p:cNvPr>
          <p:cNvSpPr txBox="1"/>
          <p:nvPr/>
        </p:nvSpPr>
        <p:spPr>
          <a:xfrm>
            <a:off x="5380216" y="4694056"/>
            <a:ext cx="1534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7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000931-414D-5FD0-6185-B23A2B5732AE}"/>
              </a:ext>
            </a:extLst>
          </p:cNvPr>
          <p:cNvSpPr/>
          <p:nvPr/>
        </p:nvSpPr>
        <p:spPr>
          <a:xfrm>
            <a:off x="5054886" y="40121"/>
            <a:ext cx="6223632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63A166-E55C-0F95-E691-8CB622E9D772}"/>
              </a:ext>
            </a:extLst>
          </p:cNvPr>
          <p:cNvGrpSpPr/>
          <p:nvPr/>
        </p:nvGrpSpPr>
        <p:grpSpPr>
          <a:xfrm>
            <a:off x="5054886" y="37857"/>
            <a:ext cx="6223632" cy="454371"/>
            <a:chOff x="3493264" y="210430"/>
            <a:chExt cx="5558372" cy="431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1C29E4-6B66-3422-67A7-F826943EC89F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B2B89C-EDC6-6CBF-78C1-D636A6DAEA2F}"/>
                </a:ext>
              </a:extLst>
            </p:cNvPr>
            <p:cNvGrpSpPr/>
            <p:nvPr/>
          </p:nvGrpSpPr>
          <p:grpSpPr>
            <a:xfrm>
              <a:off x="7213600" y="210430"/>
              <a:ext cx="1157630" cy="431060"/>
              <a:chOff x="6488547" y="207297"/>
              <a:chExt cx="1173018" cy="4310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B6B1720-FD4B-C04F-BD0C-9E283DDEECFC}"/>
                  </a:ext>
                </a:extLst>
              </p:cNvPr>
              <p:cNvSpPr/>
              <p:nvPr/>
            </p:nvSpPr>
            <p:spPr>
              <a:xfrm>
                <a:off x="6488547" y="207297"/>
                <a:ext cx="1173018" cy="4310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9E261C-4174-EDE4-09E9-0A9173D001F9}"/>
                  </a:ext>
                </a:extLst>
              </p:cNvPr>
              <p:cNvSpPr txBox="1"/>
              <p:nvPr/>
            </p:nvSpPr>
            <p:spPr>
              <a:xfrm>
                <a:off x="6695297" y="234655"/>
                <a:ext cx="891309" cy="3503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E23798-9D0F-3F17-31BA-9BE6DC613E51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C35A1C-3D57-4B8A-17A8-94A089E028DF}"/>
                </a:ext>
              </a:extLst>
            </p:cNvPr>
            <p:cNvSpPr/>
            <p:nvPr/>
          </p:nvSpPr>
          <p:spPr>
            <a:xfrm>
              <a:off x="3493265" y="219170"/>
              <a:ext cx="1164738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322BC1-7B11-E34B-5B20-1A9C4C9B1970}"/>
                </a:ext>
              </a:extLst>
            </p:cNvPr>
            <p:cNvSpPr/>
            <p:nvPr/>
          </p:nvSpPr>
          <p:spPr>
            <a:xfrm>
              <a:off x="4658004" y="217923"/>
              <a:ext cx="2555595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B2C4FE-7AD1-FFE8-44AA-00A882E2EC59}"/>
              </a:ext>
            </a:extLst>
          </p:cNvPr>
          <p:cNvSpPr/>
          <p:nvPr/>
        </p:nvSpPr>
        <p:spPr>
          <a:xfrm>
            <a:off x="5239820" y="752110"/>
            <a:ext cx="2744969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</a:t>
            </a:r>
            <a:r>
              <a:rPr lang="en-US" altLang="ko-KR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이미지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마우스 클릭 이벤트 적용</a:t>
            </a:r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C38C5-727B-2B7B-9E85-48EEE982584E}"/>
              </a:ext>
            </a:extLst>
          </p:cNvPr>
          <p:cNvSpPr/>
          <p:nvPr/>
        </p:nvSpPr>
        <p:spPr>
          <a:xfrm>
            <a:off x="8093786" y="748570"/>
            <a:ext cx="2861464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구매 정보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이름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 등등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6D6057-F0E6-FE7B-3642-D683731049B3}"/>
              </a:ext>
            </a:extLst>
          </p:cNvPr>
          <p:cNvSpPr/>
          <p:nvPr/>
        </p:nvSpPr>
        <p:spPr>
          <a:xfrm>
            <a:off x="5232496" y="3469120"/>
            <a:ext cx="5829889" cy="32697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상세 정보 및 후기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6E2EB39-717B-78BC-F06A-F21BB19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2" y="487411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BC600-6702-47BE-D3A8-966E5BB629DA}"/>
              </a:ext>
            </a:extLst>
          </p:cNvPr>
          <p:cNvSpPr/>
          <p:nvPr/>
        </p:nvSpPr>
        <p:spPr>
          <a:xfrm>
            <a:off x="10534513" y="40122"/>
            <a:ext cx="744005" cy="452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B1DD7C74-5341-25ED-5077-EDA77B4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4371" y="83159"/>
            <a:ext cx="624287" cy="37278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92AC2D-58D1-1205-CB6A-C294CC74F76B}"/>
              </a:ext>
            </a:extLst>
          </p:cNvPr>
          <p:cNvSpPr/>
          <p:nvPr/>
        </p:nvSpPr>
        <p:spPr>
          <a:xfrm>
            <a:off x="8708523" y="2957159"/>
            <a:ext cx="1774022" cy="20803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 회원 구매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285A30-237A-B63B-D2DC-5DE7BE1FC07C}"/>
              </a:ext>
            </a:extLst>
          </p:cNvPr>
          <p:cNvSpPr/>
          <p:nvPr/>
        </p:nvSpPr>
        <p:spPr>
          <a:xfrm>
            <a:off x="800796" y="2027642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BD1566-D8BC-AA17-A711-273F002E76E2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>
            <a:off x="3174111" y="2304766"/>
            <a:ext cx="5525956" cy="5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BFEF0B-F9F6-440A-37D9-1B444355FB38}"/>
              </a:ext>
            </a:extLst>
          </p:cNvPr>
          <p:cNvSpPr/>
          <p:nvPr/>
        </p:nvSpPr>
        <p:spPr>
          <a:xfrm>
            <a:off x="8700067" y="2688035"/>
            <a:ext cx="869182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C69E66-EAA9-2AB3-92AD-62D45112F517}"/>
              </a:ext>
            </a:extLst>
          </p:cNvPr>
          <p:cNvSpPr/>
          <p:nvPr/>
        </p:nvSpPr>
        <p:spPr>
          <a:xfrm>
            <a:off x="496023" y="3034789"/>
            <a:ext cx="3224347" cy="108048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비회원 가입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7EA741-8C1C-AA23-0E2E-4F5AAA3C3ECF}"/>
              </a:ext>
            </a:extLst>
          </p:cNvPr>
          <p:cNvSpPr/>
          <p:nvPr/>
        </p:nvSpPr>
        <p:spPr>
          <a:xfrm>
            <a:off x="9577931" y="2688035"/>
            <a:ext cx="928726" cy="28076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장바구니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9B4311-7CA2-622C-5331-8205DDEEDCFE}"/>
              </a:ext>
            </a:extLst>
          </p:cNvPr>
          <p:cNvSpPr/>
          <p:nvPr/>
        </p:nvSpPr>
        <p:spPr>
          <a:xfrm>
            <a:off x="800796" y="913554"/>
            <a:ext cx="3153421" cy="62662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장바구니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상품 추가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BF30C9B-22AB-05BF-5EEE-D4023740B77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3954217" y="1226867"/>
            <a:ext cx="5623714" cy="160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9EDA7-A495-6028-0388-506BE7CF93C0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720370" y="3061179"/>
            <a:ext cx="4988153" cy="51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2D9C07-341E-C0F5-A2E3-BFDBB280EF58}"/>
              </a:ext>
            </a:extLst>
          </p:cNvPr>
          <p:cNvSpPr/>
          <p:nvPr/>
        </p:nvSpPr>
        <p:spPr>
          <a:xfrm>
            <a:off x="5128779" y="1458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EAE7D-FC37-4814-DE2E-7EE50469949E}"/>
              </a:ext>
            </a:extLst>
          </p:cNvPr>
          <p:cNvSpPr/>
          <p:nvPr/>
        </p:nvSpPr>
        <p:spPr>
          <a:xfrm>
            <a:off x="6810975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553F26-1455-662C-7235-6DF2BFE2A6FF}"/>
              </a:ext>
            </a:extLst>
          </p:cNvPr>
          <p:cNvSpPr/>
          <p:nvPr/>
        </p:nvSpPr>
        <p:spPr>
          <a:xfrm>
            <a:off x="8273765" y="64984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4E09C9-D999-626B-2E4A-9D0C6FD08D2E}"/>
              </a:ext>
            </a:extLst>
          </p:cNvPr>
          <p:cNvSpPr/>
          <p:nvPr/>
        </p:nvSpPr>
        <p:spPr>
          <a:xfrm>
            <a:off x="9799393" y="64984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7C82D6-75AC-B91B-62C4-79AE73A9CF2A}"/>
              </a:ext>
            </a:extLst>
          </p:cNvPr>
          <p:cNvSpPr/>
          <p:nvPr/>
        </p:nvSpPr>
        <p:spPr>
          <a:xfrm>
            <a:off x="6810975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2E907-A14F-5E45-8946-A0E395FC2DB2}"/>
              </a:ext>
            </a:extLst>
          </p:cNvPr>
          <p:cNvSpPr/>
          <p:nvPr/>
        </p:nvSpPr>
        <p:spPr>
          <a:xfrm>
            <a:off x="8273765" y="210625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45A853-CB60-4062-34C8-81C1E52D8799}"/>
              </a:ext>
            </a:extLst>
          </p:cNvPr>
          <p:cNvSpPr/>
          <p:nvPr/>
        </p:nvSpPr>
        <p:spPr>
          <a:xfrm>
            <a:off x="9799393" y="210625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E4829-D190-3B39-5C85-741EFFE9ADD5}"/>
              </a:ext>
            </a:extLst>
          </p:cNvPr>
          <p:cNvSpPr/>
          <p:nvPr/>
        </p:nvSpPr>
        <p:spPr>
          <a:xfrm>
            <a:off x="6810975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484F6C-86F7-33DF-2FB9-F92775F84F07}"/>
              </a:ext>
            </a:extLst>
          </p:cNvPr>
          <p:cNvSpPr/>
          <p:nvPr/>
        </p:nvSpPr>
        <p:spPr>
          <a:xfrm>
            <a:off x="8273765" y="36167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40BC1-CCE2-E246-E9B5-EC0FC95DFA47}"/>
              </a:ext>
            </a:extLst>
          </p:cNvPr>
          <p:cNvSpPr/>
          <p:nvPr/>
        </p:nvSpPr>
        <p:spPr>
          <a:xfrm>
            <a:off x="9799393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0CFEA5-BC3B-341F-6DC4-EA0C2E780DC2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4D377-6A47-6004-7850-F525728B80FC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E5AAC-4B1B-AF97-2B85-4584014C97F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8BB4-45D4-7378-03D2-EFB2D537AD08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E164F9B8-9411-0104-5A13-FA9BA0F0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pic>
        <p:nvPicPr>
          <p:cNvPr id="19" name="그래픽 18" descr="배지 하트 단색으로 채워진">
            <a:extLst>
              <a:ext uri="{FF2B5EF4-FFF2-40B4-BE49-F238E27FC236}">
                <a16:creationId xmlns:a16="http://schemas.microsoft.com/office/drawing/2014/main" id="{637CA89E-B9D0-1AB7-665E-B5FEB68D9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845" y="1492986"/>
            <a:ext cx="353721" cy="353721"/>
          </a:xfrm>
          <a:prstGeom prst="rect">
            <a:avLst/>
          </a:prstGeom>
        </p:spPr>
      </p:pic>
      <p:pic>
        <p:nvPicPr>
          <p:cNvPr id="20" name="그래픽 19" descr="배지 하트 단색으로 채워진">
            <a:extLst>
              <a:ext uri="{FF2B5EF4-FFF2-40B4-BE49-F238E27FC236}">
                <a16:creationId xmlns:a16="http://schemas.microsoft.com/office/drawing/2014/main" id="{5BCA8FAE-00A0-634A-54B9-86C51C1C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185" y="2957291"/>
            <a:ext cx="353721" cy="353721"/>
          </a:xfrm>
          <a:prstGeom prst="rect">
            <a:avLst/>
          </a:prstGeom>
        </p:spPr>
      </p:pic>
      <p:pic>
        <p:nvPicPr>
          <p:cNvPr id="21" name="그래픽 20" descr="배지 하트 단색으로 채워진">
            <a:extLst>
              <a:ext uri="{FF2B5EF4-FFF2-40B4-BE49-F238E27FC236}">
                <a16:creationId xmlns:a16="http://schemas.microsoft.com/office/drawing/2014/main" id="{6111DA7C-3427-13AE-8E45-7212C282A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4457923"/>
            <a:ext cx="353721" cy="353721"/>
          </a:xfrm>
          <a:prstGeom prst="rect">
            <a:avLst/>
          </a:prstGeom>
        </p:spPr>
      </p:pic>
      <p:pic>
        <p:nvPicPr>
          <p:cNvPr id="22" name="그래픽 21" descr="배지 하트 단색으로 채워진">
            <a:extLst>
              <a:ext uri="{FF2B5EF4-FFF2-40B4-BE49-F238E27FC236}">
                <a16:creationId xmlns:a16="http://schemas.microsoft.com/office/drawing/2014/main" id="{B1F05002-C594-3BB9-0DCE-3C49EE53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6555" y="1492986"/>
            <a:ext cx="353721" cy="353721"/>
          </a:xfrm>
          <a:prstGeom prst="rect">
            <a:avLst/>
          </a:prstGeom>
        </p:spPr>
      </p:pic>
      <p:pic>
        <p:nvPicPr>
          <p:cNvPr id="23" name="그래픽 22" descr="배지 하트 단색으로 채워진">
            <a:extLst>
              <a:ext uri="{FF2B5EF4-FFF2-40B4-BE49-F238E27FC236}">
                <a16:creationId xmlns:a16="http://schemas.microsoft.com/office/drawing/2014/main" id="{59F1A2EC-8BDD-9C04-3AF1-CBD0CE214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6895" y="2957291"/>
            <a:ext cx="353721" cy="353721"/>
          </a:xfrm>
          <a:prstGeom prst="rect">
            <a:avLst/>
          </a:prstGeom>
        </p:spPr>
      </p:pic>
      <p:pic>
        <p:nvPicPr>
          <p:cNvPr id="24" name="그래픽 23" descr="배지 하트 단색으로 채워진">
            <a:extLst>
              <a:ext uri="{FF2B5EF4-FFF2-40B4-BE49-F238E27FC236}">
                <a16:creationId xmlns:a16="http://schemas.microsoft.com/office/drawing/2014/main" id="{E4007C6E-D0F2-9C13-C60F-02725D9C5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4457923"/>
            <a:ext cx="353721" cy="353721"/>
          </a:xfrm>
          <a:prstGeom prst="rect">
            <a:avLst/>
          </a:prstGeom>
        </p:spPr>
      </p:pic>
      <p:pic>
        <p:nvPicPr>
          <p:cNvPr id="25" name="그래픽 24" descr="배지 하트 단색으로 채워진">
            <a:extLst>
              <a:ext uri="{FF2B5EF4-FFF2-40B4-BE49-F238E27FC236}">
                <a16:creationId xmlns:a16="http://schemas.microsoft.com/office/drawing/2014/main" id="{4069623B-E7C5-4FE4-A740-D79F9DAB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6831" y="1548376"/>
            <a:ext cx="353721" cy="353721"/>
          </a:xfrm>
          <a:prstGeom prst="rect">
            <a:avLst/>
          </a:prstGeom>
        </p:spPr>
      </p:pic>
      <p:pic>
        <p:nvPicPr>
          <p:cNvPr id="26" name="그래픽 25" descr="배지 하트 단색으로 채워진">
            <a:extLst>
              <a:ext uri="{FF2B5EF4-FFF2-40B4-BE49-F238E27FC236}">
                <a16:creationId xmlns:a16="http://schemas.microsoft.com/office/drawing/2014/main" id="{0D9D3ECA-B767-7C58-2AA8-2091DCB6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171" y="2957291"/>
            <a:ext cx="353721" cy="353721"/>
          </a:xfrm>
          <a:prstGeom prst="rect">
            <a:avLst/>
          </a:prstGeom>
        </p:spPr>
      </p:pic>
      <p:pic>
        <p:nvPicPr>
          <p:cNvPr id="27" name="그래픽 26" descr="배지 하트 단색으로 채워진">
            <a:extLst>
              <a:ext uri="{FF2B5EF4-FFF2-40B4-BE49-F238E27FC236}">
                <a16:creationId xmlns:a16="http://schemas.microsoft.com/office/drawing/2014/main" id="{60D51306-2101-DBE8-2205-E505E713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4457923"/>
            <a:ext cx="353721" cy="353721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8439E509-66A7-67F1-9512-5AE827FA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55" y="4836812"/>
            <a:ext cx="3266995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페이지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35921-6B99-E4B7-71E0-F6F312CD7CD3}"/>
              </a:ext>
            </a:extLst>
          </p:cNvPr>
          <p:cNvSpPr/>
          <p:nvPr/>
        </p:nvSpPr>
        <p:spPr>
          <a:xfrm>
            <a:off x="5305964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7FEC17-1DD9-8ABE-8E67-1B236D8BA807}"/>
              </a:ext>
            </a:extLst>
          </p:cNvPr>
          <p:cNvSpPr/>
          <p:nvPr/>
        </p:nvSpPr>
        <p:spPr>
          <a:xfrm>
            <a:off x="5305964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1A7DE3-1714-BF77-1676-A3C521CCE57E}"/>
              </a:ext>
            </a:extLst>
          </p:cNvPr>
          <p:cNvSpPr/>
          <p:nvPr/>
        </p:nvSpPr>
        <p:spPr>
          <a:xfrm>
            <a:off x="5305964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5" name="그래픽 44" descr="배지 하트 단색으로 채워진">
            <a:extLst>
              <a:ext uri="{FF2B5EF4-FFF2-40B4-BE49-F238E27FC236}">
                <a16:creationId xmlns:a16="http://schemas.microsoft.com/office/drawing/2014/main" id="{9730B860-E586-74A4-DB28-A97CCA959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5834" y="1492986"/>
            <a:ext cx="353721" cy="353721"/>
          </a:xfrm>
          <a:prstGeom prst="rect">
            <a:avLst/>
          </a:prstGeom>
        </p:spPr>
      </p:pic>
      <p:pic>
        <p:nvPicPr>
          <p:cNvPr id="46" name="그래픽 45" descr="배지 하트 단색으로 채워진">
            <a:extLst>
              <a:ext uri="{FF2B5EF4-FFF2-40B4-BE49-F238E27FC236}">
                <a16:creationId xmlns:a16="http://schemas.microsoft.com/office/drawing/2014/main" id="{5B37D19D-BB4F-89A3-CAD5-8311EE06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174" y="2957291"/>
            <a:ext cx="353721" cy="353721"/>
          </a:xfrm>
          <a:prstGeom prst="rect">
            <a:avLst/>
          </a:prstGeom>
        </p:spPr>
      </p:pic>
      <p:pic>
        <p:nvPicPr>
          <p:cNvPr id="47" name="그래픽 46" descr="배지 하트 단색으로 채워진">
            <a:extLst>
              <a:ext uri="{FF2B5EF4-FFF2-40B4-BE49-F238E27FC236}">
                <a16:creationId xmlns:a16="http://schemas.microsoft.com/office/drawing/2014/main" id="{886E0C3C-149D-1F18-274E-75F0B323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4457923"/>
            <a:ext cx="353721" cy="3537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6D31F4-DE82-7267-5855-54EA28E43C45}"/>
              </a:ext>
            </a:extLst>
          </p:cNvPr>
          <p:cNvSpPr/>
          <p:nvPr/>
        </p:nvSpPr>
        <p:spPr>
          <a:xfrm>
            <a:off x="6810975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42708A-7188-09E2-3AFF-5055B938C43C}"/>
              </a:ext>
            </a:extLst>
          </p:cNvPr>
          <p:cNvSpPr/>
          <p:nvPr/>
        </p:nvSpPr>
        <p:spPr>
          <a:xfrm>
            <a:off x="8273765" y="514430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EEBA4-F996-417D-72C6-2EDDA20F321C}"/>
              </a:ext>
            </a:extLst>
          </p:cNvPr>
          <p:cNvSpPr/>
          <p:nvPr/>
        </p:nvSpPr>
        <p:spPr>
          <a:xfrm>
            <a:off x="9799393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1" name="그래픽 50" descr="배지 하트 단색으로 채워진">
            <a:extLst>
              <a:ext uri="{FF2B5EF4-FFF2-40B4-BE49-F238E27FC236}">
                <a16:creationId xmlns:a16="http://schemas.microsoft.com/office/drawing/2014/main" id="{C7D7A808-1F4F-659A-DFD4-DEC23130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5985515"/>
            <a:ext cx="353721" cy="353721"/>
          </a:xfrm>
          <a:prstGeom prst="rect">
            <a:avLst/>
          </a:prstGeom>
        </p:spPr>
      </p:pic>
      <p:pic>
        <p:nvPicPr>
          <p:cNvPr id="52" name="그래픽 51" descr="배지 하트 단색으로 채워진">
            <a:extLst>
              <a:ext uri="{FF2B5EF4-FFF2-40B4-BE49-F238E27FC236}">
                <a16:creationId xmlns:a16="http://schemas.microsoft.com/office/drawing/2014/main" id="{5E86F659-79EB-D732-0934-2B9666D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5985515"/>
            <a:ext cx="353721" cy="353721"/>
          </a:xfrm>
          <a:prstGeom prst="rect">
            <a:avLst/>
          </a:prstGeom>
        </p:spPr>
      </p:pic>
      <p:pic>
        <p:nvPicPr>
          <p:cNvPr id="53" name="그래픽 52" descr="배지 하트 단색으로 채워진">
            <a:extLst>
              <a:ext uri="{FF2B5EF4-FFF2-40B4-BE49-F238E27FC236}">
                <a16:creationId xmlns:a16="http://schemas.microsoft.com/office/drawing/2014/main" id="{24415A2C-CCE0-47A2-E57A-196CE620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5985515"/>
            <a:ext cx="353721" cy="35372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F9F09-F46D-09A3-B678-CD19822A3E53}"/>
              </a:ext>
            </a:extLst>
          </p:cNvPr>
          <p:cNvSpPr/>
          <p:nvPr/>
        </p:nvSpPr>
        <p:spPr>
          <a:xfrm>
            <a:off x="5305964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5" name="그래픽 54" descr="배지 하트 단색으로 채워진">
            <a:extLst>
              <a:ext uri="{FF2B5EF4-FFF2-40B4-BE49-F238E27FC236}">
                <a16:creationId xmlns:a16="http://schemas.microsoft.com/office/drawing/2014/main" id="{D8E16B05-A91A-4B0B-8662-D71EACBB4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5985515"/>
            <a:ext cx="353721" cy="35372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1A6765-57FC-3BCA-2969-CAA8A8BA60AE}"/>
              </a:ext>
            </a:extLst>
          </p:cNvPr>
          <p:cNvSpPr/>
          <p:nvPr/>
        </p:nvSpPr>
        <p:spPr>
          <a:xfrm>
            <a:off x="1071341" y="790171"/>
            <a:ext cx="3133039" cy="105653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된 거를 다시 </a:t>
            </a:r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u="sng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목록에서 제거됨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8F562E9-F825-301A-2B7E-619B36E87277}"/>
              </a:ext>
            </a:extLst>
          </p:cNvPr>
          <p:cNvSpPr/>
          <p:nvPr/>
        </p:nvSpPr>
        <p:spPr>
          <a:xfrm>
            <a:off x="803636" y="2278703"/>
            <a:ext cx="2874268" cy="8554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CD1FDE-A55D-0ED1-9BB7-DCFE8847CE4C}"/>
              </a:ext>
            </a:extLst>
          </p:cNvPr>
          <p:cNvCxnSpPr>
            <a:cxnSpLocks/>
            <a:stCxn id="63" idx="3"/>
            <a:endCxn id="8" idx="1"/>
          </p:cNvCxnSpPr>
          <p:nvPr/>
        </p:nvCxnSpPr>
        <p:spPr>
          <a:xfrm>
            <a:off x="3677904" y="2706427"/>
            <a:ext cx="3133071" cy="2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12D7AD-78D0-91DE-9267-6C6C595FDBD3}"/>
              </a:ext>
            </a:extLst>
          </p:cNvPr>
          <p:cNvCxnSpPr>
            <a:stCxn id="56" idx="3"/>
            <a:endCxn id="45" idx="1"/>
          </p:cNvCxnSpPr>
          <p:nvPr/>
        </p:nvCxnSpPr>
        <p:spPr>
          <a:xfrm>
            <a:off x="4204380" y="1318439"/>
            <a:ext cx="2031454" cy="35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812692-ECD9-FEAD-04AB-53B7C6B94A2B}"/>
              </a:ext>
            </a:extLst>
          </p:cNvPr>
          <p:cNvSpPr/>
          <p:nvPr/>
        </p:nvSpPr>
        <p:spPr>
          <a:xfrm>
            <a:off x="5242619" y="860630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73EF7-435D-3296-5093-D467EA734A0B}"/>
              </a:ext>
            </a:extLst>
          </p:cNvPr>
          <p:cNvSpPr/>
          <p:nvPr/>
        </p:nvSpPr>
        <p:spPr>
          <a:xfrm>
            <a:off x="5242618" y="3921593"/>
            <a:ext cx="5802087" cy="26744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추천 상품 </a:t>
            </a:r>
            <a:r>
              <a:rPr lang="en-US" altLang="ko-KR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or </a:t>
            </a:r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이벤트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8348A-9E60-6AE8-C46F-01B961F8DAC4}"/>
              </a:ext>
            </a:extLst>
          </p:cNvPr>
          <p:cNvSpPr/>
          <p:nvPr/>
        </p:nvSpPr>
        <p:spPr>
          <a:xfrm>
            <a:off x="6925776" y="860629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6D8BF3-3966-44AF-52F5-4CE7880D2749}"/>
              </a:ext>
            </a:extLst>
          </p:cNvPr>
          <p:cNvSpPr/>
          <p:nvPr/>
        </p:nvSpPr>
        <p:spPr>
          <a:xfrm>
            <a:off x="9162515" y="860631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10A508-FEAC-0B9F-243F-0916629909AF}"/>
              </a:ext>
            </a:extLst>
          </p:cNvPr>
          <p:cNvSpPr/>
          <p:nvPr/>
        </p:nvSpPr>
        <p:spPr>
          <a:xfrm>
            <a:off x="5242619" y="2399627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DCB30-BA8A-C7F2-5A24-6A9D7CCF3508}"/>
              </a:ext>
            </a:extLst>
          </p:cNvPr>
          <p:cNvSpPr/>
          <p:nvPr/>
        </p:nvSpPr>
        <p:spPr>
          <a:xfrm>
            <a:off x="6925776" y="2399626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제품명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0A7723-6E13-A2AF-17BA-D735FA511548}"/>
              </a:ext>
            </a:extLst>
          </p:cNvPr>
          <p:cNvSpPr/>
          <p:nvPr/>
        </p:nvSpPr>
        <p:spPr>
          <a:xfrm>
            <a:off x="9162515" y="2399628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  <a:endParaRPr lang="en-US" altLang="ko-KR" sz="30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갯수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장바구니 페이지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9B5D4C-3BDD-FD21-AA02-006F77D4B7BA}"/>
              </a:ext>
            </a:extLst>
          </p:cNvPr>
          <p:cNvSpPr/>
          <p:nvPr/>
        </p:nvSpPr>
        <p:spPr>
          <a:xfrm>
            <a:off x="10275587" y="1942011"/>
            <a:ext cx="769119" cy="2194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9806FE-BE3C-1864-6651-DC1296C5D91D}"/>
              </a:ext>
            </a:extLst>
          </p:cNvPr>
          <p:cNvSpPr/>
          <p:nvPr/>
        </p:nvSpPr>
        <p:spPr>
          <a:xfrm>
            <a:off x="10275586" y="3429000"/>
            <a:ext cx="746445" cy="27146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FE03E9-5361-AD6D-2D48-51D91385643B}"/>
              </a:ext>
            </a:extLst>
          </p:cNvPr>
          <p:cNvSpPr/>
          <p:nvPr/>
        </p:nvSpPr>
        <p:spPr>
          <a:xfrm>
            <a:off x="764118" y="2256324"/>
            <a:ext cx="2373315" cy="554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결제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4385E7-61ED-7CED-D6C2-8A0C247888D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3137433" y="2051738"/>
            <a:ext cx="7138154" cy="48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CE308B-94DF-27F1-F404-36FFCC8A5F09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37433" y="2533448"/>
            <a:ext cx="7138153" cy="103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4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77BA3A-138D-8051-E740-BFA56406FBE8}"/>
              </a:ext>
            </a:extLst>
          </p:cNvPr>
          <p:cNvGrpSpPr/>
          <p:nvPr/>
        </p:nvGrpSpPr>
        <p:grpSpPr>
          <a:xfrm>
            <a:off x="4890499" y="0"/>
            <a:ext cx="6546234" cy="6858000"/>
            <a:chOff x="3493264" y="141555"/>
            <a:chExt cx="5559864" cy="6540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4D9CA-B20F-0588-37B2-6B92AD5033CD}"/>
                </a:ext>
              </a:extLst>
            </p:cNvPr>
            <p:cNvSpPr/>
            <p:nvPr/>
          </p:nvSpPr>
          <p:spPr>
            <a:xfrm>
              <a:off x="3493264" y="189522"/>
              <a:ext cx="5558372" cy="64925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5432CA-4F8D-74EC-A09E-BCF02FACCB68}"/>
                </a:ext>
              </a:extLst>
            </p:cNvPr>
            <p:cNvGrpSpPr/>
            <p:nvPr/>
          </p:nvGrpSpPr>
          <p:grpSpPr>
            <a:xfrm>
              <a:off x="3494756" y="141555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C91D3F-5B29-A0F5-C0CB-5C6FDCC43D4E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0D1A0CA-3A7A-3ED6-9EA0-8FA0C784E873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0E309AF-908A-EEE7-B1C0-6DA08A65061E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EEE76-7131-8533-D3F6-CE79D364B070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C0635F-5A4F-0809-1C0C-27F084F630BD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AB139A-2D2C-8A35-354C-CA27F6DAFEE3}"/>
                  </a:ext>
                </a:extLst>
              </p:cNvPr>
              <p:cNvSpPr/>
              <p:nvPr/>
            </p:nvSpPr>
            <p:spPr>
              <a:xfrm>
                <a:off x="3493264" y="219170"/>
                <a:ext cx="1164739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03A1BF-19EB-DA64-7750-FC0F69EF2217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571525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5EE231-D592-2C17-F541-D2D8793DF4B1}"/>
                </a:ext>
              </a:extLst>
            </p:cNvPr>
            <p:cNvSpPr/>
            <p:nvPr/>
          </p:nvSpPr>
          <p:spPr>
            <a:xfrm>
              <a:off x="5122444" y="905989"/>
              <a:ext cx="3733877" cy="8665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C9916-77E3-68D4-B1C9-C7D20ED643A7}"/>
                </a:ext>
              </a:extLst>
            </p:cNvPr>
            <p:cNvSpPr/>
            <p:nvPr/>
          </p:nvSpPr>
          <p:spPr>
            <a:xfrm>
              <a:off x="3741642" y="905989"/>
              <a:ext cx="1185487" cy="55564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EE9014-988B-FDD2-5670-F7E703A7409C}"/>
                </a:ext>
              </a:extLst>
            </p:cNvPr>
            <p:cNvSpPr/>
            <p:nvPr/>
          </p:nvSpPr>
          <p:spPr>
            <a:xfrm>
              <a:off x="5122444" y="3006669"/>
              <a:ext cx="3733879" cy="3455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자주 묻는 질문 리스트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A6D2A-B9F5-A965-C9D2-DE727DF43222}"/>
                </a:ext>
              </a:extLst>
            </p:cNvPr>
            <p:cNvSpPr/>
            <p:nvPr/>
          </p:nvSpPr>
          <p:spPr>
            <a:xfrm>
              <a:off x="5122445" y="1902456"/>
              <a:ext cx="3733878" cy="9743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카테고리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12C794-9055-8245-6504-40DA4C099A57}"/>
                </a:ext>
              </a:extLst>
            </p:cNvPr>
            <p:cNvSpPr txBox="1"/>
            <p:nvPr/>
          </p:nvSpPr>
          <p:spPr>
            <a:xfrm>
              <a:off x="4077531" y="1483614"/>
              <a:ext cx="51370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고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객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센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터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메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뉴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304B15-7E83-018F-A330-4C7A7760DAEE}"/>
                </a:ext>
              </a:extLst>
            </p:cNvPr>
            <p:cNvSpPr/>
            <p:nvPr/>
          </p:nvSpPr>
          <p:spPr>
            <a:xfrm>
              <a:off x="8371230" y="141555"/>
              <a:ext cx="680406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로고이(가) 표시된 사진&#10;&#10;자동 생성된 설명">
              <a:extLst>
                <a:ext uri="{FF2B5EF4-FFF2-40B4-BE49-F238E27FC236}">
                  <a16:creationId xmlns:a16="http://schemas.microsoft.com/office/drawing/2014/main" id="{91FB767B-0120-E863-A0DE-E1B1B2692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8433401" y="183584"/>
              <a:ext cx="557555" cy="349075"/>
            </a:xfrm>
            <a:prstGeom prst="rect">
              <a:avLst/>
            </a:prstGeom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F1E7187D-FFE0-E9BE-0BE7-716EF80F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68" y="520813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고객센터 페이지</a:t>
            </a:r>
          </a:p>
        </p:txBody>
      </p:sp>
    </p:spTree>
    <p:extLst>
      <p:ext uri="{BB962C8B-B14F-4D97-AF65-F5344CB8AC3E}">
        <p14:creationId xmlns:p14="http://schemas.microsoft.com/office/powerpoint/2010/main" val="353433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4918FA-7170-AC86-9671-574065D65BC6}"/>
              </a:ext>
            </a:extLst>
          </p:cNvPr>
          <p:cNvSpPr/>
          <p:nvPr/>
        </p:nvSpPr>
        <p:spPr>
          <a:xfrm>
            <a:off x="4869951" y="0"/>
            <a:ext cx="64838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9A868-F717-B3DC-5233-4F2126BFE2AF}"/>
              </a:ext>
            </a:extLst>
          </p:cNvPr>
          <p:cNvSpPr/>
          <p:nvPr/>
        </p:nvSpPr>
        <p:spPr>
          <a:xfrm>
            <a:off x="4869951" y="3310"/>
            <a:ext cx="1226049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889FB2-07E9-188F-76C4-159151558138}"/>
              </a:ext>
            </a:extLst>
          </p:cNvPr>
          <p:cNvSpPr/>
          <p:nvPr/>
        </p:nvSpPr>
        <p:spPr>
          <a:xfrm>
            <a:off x="4869951" y="420766"/>
            <a:ext cx="6483849" cy="6433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회원가입 </a:t>
            </a:r>
            <a:r>
              <a:rPr lang="en-US" altLang="ko-KR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 </a:t>
            </a:r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로그인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C94C99-157D-40D3-AD86-0570CB1B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1" y="424077"/>
            <a:ext cx="4680722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</a:t>
            </a:r>
            <a:r>
              <a:rPr lang="en-US" altLang="ko-KR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&amp; </a:t>
            </a:r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63174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00DFFD-4675-1F3E-7029-0C349C127F24}"/>
              </a:ext>
            </a:extLst>
          </p:cNvPr>
          <p:cNvSpPr/>
          <p:nvPr/>
        </p:nvSpPr>
        <p:spPr>
          <a:xfrm>
            <a:off x="4992414" y="52976"/>
            <a:ext cx="6279149" cy="6805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DFB28-2BD0-12CB-377C-343FDBBF5496}"/>
              </a:ext>
            </a:extLst>
          </p:cNvPr>
          <p:cNvSpPr/>
          <p:nvPr/>
        </p:nvSpPr>
        <p:spPr>
          <a:xfrm>
            <a:off x="4992414" y="6102"/>
            <a:ext cx="6279149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DA22DA-4BAA-4C2B-461D-2D8D6327234D}"/>
              </a:ext>
            </a:extLst>
          </p:cNvPr>
          <p:cNvSpPr/>
          <p:nvPr/>
        </p:nvSpPr>
        <p:spPr>
          <a:xfrm>
            <a:off x="6096000" y="7349"/>
            <a:ext cx="2244218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84580E-4EF7-1484-ED5C-1EB4A6668A06}"/>
              </a:ext>
            </a:extLst>
          </p:cNvPr>
          <p:cNvGrpSpPr/>
          <p:nvPr/>
        </p:nvGrpSpPr>
        <p:grpSpPr>
          <a:xfrm>
            <a:off x="10528866" y="-1"/>
            <a:ext cx="723818" cy="433363"/>
            <a:chOff x="9240642" y="754024"/>
            <a:chExt cx="797790" cy="434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D64518-082E-678E-E331-00CE45A935E7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로고이(가) 표시된 사진&#10;&#10;자동 생성된 설명">
              <a:extLst>
                <a:ext uri="{FF2B5EF4-FFF2-40B4-BE49-F238E27FC236}">
                  <a16:creationId xmlns:a16="http://schemas.microsoft.com/office/drawing/2014/main" id="{FB84F68C-4D4B-FD08-A1F1-9C5E6FC8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61B49-3C99-77D7-59DF-795017920CB6}"/>
              </a:ext>
            </a:extLst>
          </p:cNvPr>
          <p:cNvSpPr/>
          <p:nvPr/>
        </p:nvSpPr>
        <p:spPr>
          <a:xfrm>
            <a:off x="4992413" y="1246"/>
            <a:ext cx="1103587" cy="4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2D005-6E86-87C7-8500-360750334E56}"/>
              </a:ext>
            </a:extLst>
          </p:cNvPr>
          <p:cNvSpPr/>
          <p:nvPr/>
        </p:nvSpPr>
        <p:spPr>
          <a:xfrm>
            <a:off x="4992414" y="435925"/>
            <a:ext cx="6279150" cy="97809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관리자 </a:t>
            </a:r>
            <a:r>
              <a:rPr lang="ko-KR" altLang="en-US" sz="32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메뉴바</a:t>
            </a:r>
            <a:endParaRPr lang="ko-KR" altLang="en-US" sz="32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47438B-750F-7129-F4C3-C13411A06DFF}"/>
              </a:ext>
            </a:extLst>
          </p:cNvPr>
          <p:cNvSpPr/>
          <p:nvPr/>
        </p:nvSpPr>
        <p:spPr>
          <a:xfrm>
            <a:off x="6079214" y="1410480"/>
            <a:ext cx="5173469" cy="35025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33461C-FD5F-EBFC-2B29-5B818AF42069}"/>
              </a:ext>
            </a:extLst>
          </p:cNvPr>
          <p:cNvSpPr/>
          <p:nvPr/>
        </p:nvSpPr>
        <p:spPr>
          <a:xfrm>
            <a:off x="4992413" y="1410480"/>
            <a:ext cx="1114317" cy="5440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뉴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0FC6F-0FEB-F570-7A12-1AEEEE044100}"/>
              </a:ext>
            </a:extLst>
          </p:cNvPr>
          <p:cNvSpPr/>
          <p:nvPr/>
        </p:nvSpPr>
        <p:spPr>
          <a:xfrm>
            <a:off x="9675020" y="5882819"/>
            <a:ext cx="1428020" cy="6939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1270E-2383-77F0-ED0A-A5B22BF95DB0}"/>
              </a:ext>
            </a:extLst>
          </p:cNvPr>
          <p:cNvSpPr/>
          <p:nvPr/>
        </p:nvSpPr>
        <p:spPr>
          <a:xfrm>
            <a:off x="8359415" y="13423"/>
            <a:ext cx="2169450" cy="4199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D2A71A-253B-616A-F686-FF7F4599F8C3}"/>
              </a:ext>
            </a:extLst>
          </p:cNvPr>
          <p:cNvSpPr/>
          <p:nvPr/>
        </p:nvSpPr>
        <p:spPr>
          <a:xfrm>
            <a:off x="302540" y="310116"/>
            <a:ext cx="4340772" cy="122971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조회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상태 수정 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매출 조회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등록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목록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게시판 관리</a:t>
            </a:r>
            <a:r>
              <a:rPr lang="en-US" altLang="ko-KR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 </a:t>
            </a:r>
            <a:r>
              <a:rPr lang="ko-KR" altLang="en-US" sz="17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마케팅 관리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0C3EDE-2320-2DF0-46EE-514382262B4E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4643312" y="924972"/>
            <a:ext cx="349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1B8DC554-87A1-24DA-E81D-BE227300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60" y="4429576"/>
            <a:ext cx="2315894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729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73-4101-3B2D-D1FB-A7A67175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47022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5753"/>
            <a:ext cx="1138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생동감</a:t>
            </a:r>
            <a:r>
              <a:rPr lang="ko-KR" altLang="en-US" sz="360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있는 </a:t>
            </a:r>
            <a:r>
              <a:rPr lang="en-US" altLang="ko-KR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</a:t>
            </a:r>
            <a:r>
              <a:rPr lang="ko-KR" altLang="en-US" sz="3600" b="1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 쇼핑몰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endParaRPr lang="en-US" altLang="ko-KR" sz="3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+ </a:t>
            </a:r>
            <a:r>
              <a:rPr lang="ko-KR" altLang="en-US" sz="3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자신에게 알맞은 상품을 추천해주는 시스템</a:t>
            </a:r>
          </a:p>
        </p:txBody>
      </p:sp>
    </p:spTree>
    <p:extLst>
      <p:ext uri="{BB962C8B-B14F-4D97-AF65-F5344CB8AC3E}">
        <p14:creationId xmlns:p14="http://schemas.microsoft.com/office/powerpoint/2010/main" val="273912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43A-134E-9DE0-34C0-76382CD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99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내용 및 기능</a:t>
            </a:r>
          </a:p>
        </p:txBody>
      </p:sp>
      <p:pic>
        <p:nvPicPr>
          <p:cNvPr id="5" name="KakaoTalk_20230427_14244036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87" y="1505907"/>
            <a:ext cx="6694714" cy="51321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6A9B80-FCD7-7F6A-E96E-3F3EEBFFEAC5}"/>
              </a:ext>
            </a:extLst>
          </p:cNvPr>
          <p:cNvSpPr txBox="1"/>
          <p:nvPr/>
        </p:nvSpPr>
        <p:spPr>
          <a:xfrm>
            <a:off x="7191619" y="1628501"/>
            <a:ext cx="42340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와 </a:t>
            </a:r>
            <a:r>
              <a:rPr lang="ko-KR" altLang="en-US" sz="28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관련있는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요소들을 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추가 할 예정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ex)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Model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좋아요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등등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5B184-BF65-D091-2287-CAFA347C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C6FF-D3C9-4530-6166-3307E755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54"/>
            <a:ext cx="10515600" cy="35098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그저 원하는 물건만 사고 나가는 것이 아닌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 자체에 흥미를 가지면서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쇼핑몰에 자주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방문하고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오래 머물도록 하는 것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8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771" y="293274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구현환경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771" y="18452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표현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SketchFab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3D Viewer API, Three.js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데이터베이스 관련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MySQL,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javascript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Node.js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웹 관련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HTML5, CSS, Spring Boot,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BootStrap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javascript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기타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추천 알고리즘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REST API,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카카오 지도 주소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THYMELEAF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8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8395-06A9-15FC-E787-59300C92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19" y="911663"/>
            <a:ext cx="10853791" cy="5182920"/>
          </a:xfrm>
        </p:spPr>
        <p:txBody>
          <a:bodyPr>
            <a:normAutofit/>
          </a:bodyPr>
          <a:lstStyle/>
          <a:p>
            <a:pPr algn="ctr"/>
            <a:r>
              <a:rPr lang="en-US" altLang="ko-KR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 </a:t>
            </a:r>
            <a:r>
              <a:rPr lang="ko-KR" altLang="en-US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63046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2008" y="1385984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마켓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MY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274322" y="4459976"/>
              <a:ext cx="1424423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모델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3D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이미지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267" y="608897"/>
            <a:ext cx="36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전체적인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547DF5-4BC7-FA6F-32AD-69C67A3DADBE}"/>
              </a:ext>
            </a:extLst>
          </p:cNvPr>
          <p:cNvSpPr/>
          <p:nvPr/>
        </p:nvSpPr>
        <p:spPr>
          <a:xfrm>
            <a:off x="3180376" y="4862549"/>
            <a:ext cx="1424423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B1C37-111E-5EC7-0174-540C515CD586}"/>
              </a:ext>
            </a:extLst>
          </p:cNvPr>
          <p:cNvSpPr/>
          <p:nvPr/>
        </p:nvSpPr>
        <p:spPr>
          <a:xfrm>
            <a:off x="1132135" y="3753940"/>
            <a:ext cx="1311215" cy="418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5B621-BB31-1E8A-6B4A-E1C20394EB23}"/>
              </a:ext>
            </a:extLst>
          </p:cNvPr>
          <p:cNvSpPr txBox="1"/>
          <p:nvPr/>
        </p:nvSpPr>
        <p:spPr>
          <a:xfrm flipH="1">
            <a:off x="367643" y="357871"/>
            <a:ext cx="57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화면설계 </a:t>
            </a:r>
            <a:r>
              <a:rPr lang="en-US" altLang="ko-KR" sz="3600" dirty="0"/>
              <a:t>–</a:t>
            </a:r>
            <a:r>
              <a:rPr lang="ko-KR" altLang="en-US" sz="3600" dirty="0"/>
              <a:t> 메인 페이지</a:t>
            </a:r>
            <a:endParaRPr lang="en-US" altLang="ko-KR" sz="3600" dirty="0"/>
          </a:p>
        </p:txBody>
      </p:sp>
      <p:pic>
        <p:nvPicPr>
          <p:cNvPr id="5" name="sampleMov">
            <a:hlinkClick r:id="" action="ppaction://media"/>
            <a:extLst>
              <a:ext uri="{FF2B5EF4-FFF2-40B4-BE49-F238E27FC236}">
                <a16:creationId xmlns:a16="http://schemas.microsoft.com/office/drawing/2014/main" id="{C6EA8E2A-4816-D4FF-A3DD-2EBF1FDF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999"/>
            <a:ext cx="12192000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B4D80B-3FD5-5F79-5C12-E541018E1EB6}"/>
              </a:ext>
            </a:extLst>
          </p:cNvPr>
          <p:cNvGrpSpPr/>
          <p:nvPr/>
        </p:nvGrpSpPr>
        <p:grpSpPr>
          <a:xfrm>
            <a:off x="5272934" y="0"/>
            <a:ext cx="5989369" cy="6858000"/>
            <a:chOff x="3144120" y="217923"/>
            <a:chExt cx="5558372" cy="65246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AFB55F-2694-5379-DE49-A41B49A467B1}"/>
                </a:ext>
              </a:extLst>
            </p:cNvPr>
            <p:cNvSpPr/>
            <p:nvPr/>
          </p:nvSpPr>
          <p:spPr>
            <a:xfrm>
              <a:off x="3144120" y="236395"/>
              <a:ext cx="5558372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52BCF6-2175-17C6-AAC4-C7A2315962E7}"/>
                </a:ext>
              </a:extLst>
            </p:cNvPr>
            <p:cNvGrpSpPr/>
            <p:nvPr/>
          </p:nvGrpSpPr>
          <p:grpSpPr>
            <a:xfrm>
              <a:off x="3144120" y="217923"/>
              <a:ext cx="5558372" cy="423566"/>
              <a:chOff x="3493264" y="217923"/>
              <a:chExt cx="5558372" cy="42356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58CD00D-8820-2B0F-2576-CBD71CD30E00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5135134-2F7E-6F57-7AED-70A941D30C11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E27F949-3329-D458-7599-1168995E6359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4C20CF-803F-1807-D69E-FE92C3A54D2D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5137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B8B2C8-F58B-524A-343B-FD44651357DE}"/>
                  </a:ext>
                </a:extLst>
              </p:cNvPr>
              <p:cNvSpPr/>
              <p:nvPr/>
            </p:nvSpPr>
            <p:spPr>
              <a:xfrm>
                <a:off x="3493265" y="227158"/>
                <a:ext cx="1143943" cy="4063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1883C-DF55-8748-DFE1-DB4E53AF2A4D}"/>
                  </a:ext>
                </a:extLst>
              </p:cNvPr>
              <p:cNvSpPr/>
              <p:nvPr/>
            </p:nvSpPr>
            <p:spPr>
              <a:xfrm>
                <a:off x="4658004" y="224026"/>
                <a:ext cx="2555595" cy="4174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77DB2D-E40E-7E0B-9C11-70A271F85D53}"/>
                </a:ext>
              </a:extLst>
            </p:cNvPr>
            <p:cNvSpPr/>
            <p:nvPr/>
          </p:nvSpPr>
          <p:spPr>
            <a:xfrm>
              <a:off x="3144120" y="650725"/>
              <a:ext cx="5558372" cy="26570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상품 홍보 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or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광고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84F2F62-E7F7-D745-9546-C5DF53A2A557}"/>
                </a:ext>
              </a:extLst>
            </p:cNvPr>
            <p:cNvSpPr/>
            <p:nvPr/>
          </p:nvSpPr>
          <p:spPr>
            <a:xfrm>
              <a:off x="3144120" y="3316980"/>
              <a:ext cx="5558372" cy="24568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추천상품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이벤트 등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46F3C1-F50C-2479-FD37-1863A3C9E4FD}"/>
                </a:ext>
              </a:extLst>
            </p:cNvPr>
            <p:cNvSpPr/>
            <p:nvPr/>
          </p:nvSpPr>
          <p:spPr>
            <a:xfrm>
              <a:off x="3144120" y="5773782"/>
              <a:ext cx="5558372" cy="9687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회사정보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카피라이트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6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652295" y="5400768"/>
            <a:ext cx="332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메인 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A62DDC-77A9-5B77-D986-699D9731F8ED}"/>
              </a:ext>
            </a:extLst>
          </p:cNvPr>
          <p:cNvSpPr/>
          <p:nvPr/>
        </p:nvSpPr>
        <p:spPr>
          <a:xfrm>
            <a:off x="351634" y="682898"/>
            <a:ext cx="3453703" cy="5400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로고를 누르면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회사정보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창으로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7896A4B-9677-3EFC-B4E5-68F43EEAF61D}"/>
              </a:ext>
            </a:extLst>
          </p:cNvPr>
          <p:cNvSpPr/>
          <p:nvPr/>
        </p:nvSpPr>
        <p:spPr>
          <a:xfrm>
            <a:off x="318705" y="2823916"/>
            <a:ext cx="4821225" cy="9904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스테이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셀러 상품들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회전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3~4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시간이 지나면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스크롤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212CE5C-D1E5-BF9F-2BC4-F5FAD3217EFF}"/>
              </a:ext>
            </a:extLst>
          </p:cNvPr>
          <p:cNvSpPr/>
          <p:nvPr/>
        </p:nvSpPr>
        <p:spPr>
          <a:xfrm>
            <a:off x="351634" y="1534795"/>
            <a:ext cx="3300123" cy="8723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/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세일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3C3455-FF58-1289-204B-60A8424BD02F}"/>
              </a:ext>
            </a:extLst>
          </p:cNvPr>
          <p:cNvSpPr/>
          <p:nvPr/>
        </p:nvSpPr>
        <p:spPr>
          <a:xfrm>
            <a:off x="351634" y="4256715"/>
            <a:ext cx="3834131" cy="8675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 저절로 돌아갈 예정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3DCD00-A33C-EA39-A9A3-1E2D35DD17CC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651757" y="225812"/>
            <a:ext cx="2876231" cy="174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BF5FF49-0F8E-22DD-4D53-49CE193CA28B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3805337" y="224165"/>
            <a:ext cx="1467597" cy="72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D876332-E9D0-10AB-61DE-63559A0C5CB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139930" y="1970957"/>
            <a:ext cx="1467597" cy="134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43CA42-D0E2-9D2A-D6A5-AB67CEC2ACA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185765" y="4569724"/>
            <a:ext cx="2258578" cy="12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2E583-7F47-9D53-E528-6B015D62C62F}"/>
              </a:ext>
            </a:extLst>
          </p:cNvPr>
          <p:cNvSpPr/>
          <p:nvPr/>
        </p:nvSpPr>
        <p:spPr>
          <a:xfrm>
            <a:off x="10536798" y="-1"/>
            <a:ext cx="725505" cy="427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로고이(가) 표시된 사진&#10;&#10;자동 생성된 설명">
            <a:extLst>
              <a:ext uri="{FF2B5EF4-FFF2-40B4-BE49-F238E27FC236}">
                <a16:creationId xmlns:a16="http://schemas.microsoft.com/office/drawing/2014/main" id="{1C48F103-46F3-1B02-DE55-454890B43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6359" y="34294"/>
            <a:ext cx="600787" cy="3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502</Words>
  <Application>Microsoft Office PowerPoint</Application>
  <PresentationFormat>와이드스크린</PresentationFormat>
  <Paragraphs>162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나눔바른고딕OTF Light</vt:lpstr>
      <vt:lpstr>나눔스퀘어 네오 OTF Regular</vt:lpstr>
      <vt:lpstr>맑은 고딕</vt:lpstr>
      <vt:lpstr>바탕</vt:lpstr>
      <vt:lpstr>배달의민족 한나체 Air OTF</vt:lpstr>
      <vt:lpstr>배달의민족 한나체 Pro OTF</vt:lpstr>
      <vt:lpstr>Arial</vt:lpstr>
      <vt:lpstr>Office 테마</vt:lpstr>
      <vt:lpstr>3D Model Shoes WebSite</vt:lpstr>
      <vt:lpstr>주제</vt:lpstr>
      <vt:lpstr>내용 및 기능</vt:lpstr>
      <vt:lpstr>목적 및 기대효과</vt:lpstr>
      <vt:lpstr>구현환경</vt:lpstr>
      <vt:lpstr>UI 시작</vt:lpstr>
      <vt:lpstr>PowerPoint 프레젠테이션</vt:lpstr>
      <vt:lpstr>PowerPoint 프레젠테이션</vt:lpstr>
      <vt:lpstr>PowerPoint 프레젠테이션</vt:lpstr>
      <vt:lpstr>상품 페이지</vt:lpstr>
      <vt:lpstr>제품 페이지</vt:lpstr>
      <vt:lpstr>좋아요 페이지</vt:lpstr>
      <vt:lpstr>장바구니 페이지</vt:lpstr>
      <vt:lpstr>고객센터 페이지</vt:lpstr>
      <vt:lpstr>회원가입 &amp; 로그인 페이지</vt:lpstr>
      <vt:lpstr>관리자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Shoes WebSite</dc:title>
  <dc:creator>김태욱</dc:creator>
  <cp:lastModifiedBy>김태욱</cp:lastModifiedBy>
  <cp:revision>48</cp:revision>
  <dcterms:created xsi:type="dcterms:W3CDTF">2023-04-26T12:45:07Z</dcterms:created>
  <dcterms:modified xsi:type="dcterms:W3CDTF">2023-05-29T12:16:29Z</dcterms:modified>
</cp:coreProperties>
</file>